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6"/>
  </p:notesMasterIdLst>
  <p:handoutMasterIdLst>
    <p:handoutMasterId r:id="rId17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8" r:id="rId11"/>
    <p:sldId id="593" r:id="rId12"/>
    <p:sldId id="590" r:id="rId13"/>
    <p:sldId id="592" r:id="rId14"/>
    <p:sldId id="55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93"/>
            <p14:sldId id="590"/>
            <p14:sldId id="592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132" y="82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SHAFEEQUR REHMAN MOHAMMED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152992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JEE </a:t>
            </a:r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pdating the Inventory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2552"/>
            <a:ext cx="10820400" cy="5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PLACING THE ORDER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is on the product page and wishes to place an order for the selected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the product is not available in the inventory, out of stock alert is prompted.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either clicks on </a:t>
            </a:r>
            <a:r>
              <a:rPr lang="en-US" sz="2200" dirty="0" smtClean="0">
                <a:solidFill>
                  <a:schemeClr val="accent2"/>
                </a:solidFill>
              </a:rPr>
              <a:t>BUY NOW </a:t>
            </a:r>
            <a:r>
              <a:rPr lang="en-US" sz="2200" dirty="0" smtClean="0"/>
              <a:t>button or </a:t>
            </a:r>
            <a:r>
              <a:rPr lang="en-US" sz="2200" dirty="0" smtClean="0">
                <a:solidFill>
                  <a:schemeClr val="accent2"/>
                </a:solidFill>
              </a:rPr>
              <a:t>ADDs TO CART </a:t>
            </a:r>
            <a:r>
              <a:rPr lang="en-US" sz="2200" dirty="0" smtClean="0"/>
              <a:t>for the selected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customer wishes to </a:t>
            </a:r>
            <a:r>
              <a:rPr lang="en-US" sz="2200" dirty="0" smtClean="0">
                <a:solidFill>
                  <a:schemeClr val="accent4"/>
                </a:solidFill>
              </a:rPr>
              <a:t>BUY</a:t>
            </a:r>
            <a:r>
              <a:rPr lang="en-US" sz="2200" dirty="0" smtClean="0"/>
              <a:t> instantly, he/she is navigated to the shipping details page allowing him/her to give the shipping address details.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Prior to this,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Using this transaction Id, the inventory is updated.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 (Contd..)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customer wishes to </a:t>
            </a:r>
            <a:r>
              <a:rPr lang="en-US" sz="2400" dirty="0" smtClean="0">
                <a:solidFill>
                  <a:schemeClr val="accent4"/>
                </a:solidFill>
              </a:rPr>
              <a:t>ADD</a:t>
            </a:r>
            <a:r>
              <a:rPr lang="en-US" sz="2400" dirty="0" smtClean="0"/>
              <a:t> the product </a:t>
            </a:r>
            <a:r>
              <a:rPr lang="en-US" sz="2400" dirty="0" smtClean="0">
                <a:solidFill>
                  <a:schemeClr val="accent4"/>
                </a:solidFill>
              </a:rPr>
              <a:t>TO CART</a:t>
            </a:r>
            <a:r>
              <a:rPr lang="en-US" sz="2400" dirty="0" smtClean="0"/>
              <a:t>, he/she is navigated to the cart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Here the customer sets the quantity and clicks on </a:t>
            </a:r>
            <a:r>
              <a:rPr lang="en-US" sz="2400" dirty="0" smtClean="0">
                <a:solidFill>
                  <a:schemeClr val="accent4"/>
                </a:solidFill>
              </a:rPr>
              <a:t>Check-Out </a:t>
            </a:r>
            <a:r>
              <a:rPr lang="en-US" sz="2400" dirty="0" smtClean="0"/>
              <a:t>button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and is navigated to the shipping details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Again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Using this transaction Id, the inventory is updated.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Tables Used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49292"/>
              </p:ext>
            </p:extLst>
          </p:nvPr>
        </p:nvGraphicFramePr>
        <p:xfrm>
          <a:off x="6553200" y="1295400"/>
          <a:ext cx="228600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deliveredDate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19695"/>
              </p:ext>
            </p:extLst>
          </p:nvPr>
        </p:nvGraphicFramePr>
        <p:xfrm>
          <a:off x="3810000" y="1295400"/>
          <a:ext cx="2209800" cy="4357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ManagingCart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cartId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53345"/>
              </p:ext>
            </p:extLst>
          </p:nvPr>
        </p:nvGraphicFramePr>
        <p:xfrm>
          <a:off x="657225" y="772160"/>
          <a:ext cx="2743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542412"/>
              </p:ext>
            </p:extLst>
          </p:nvPr>
        </p:nvGraphicFramePr>
        <p:xfrm>
          <a:off x="9372600" y="1295400"/>
          <a:ext cx="228600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61518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transactionId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modeOfPurchase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transactionDate</a:t>
                      </a:r>
                      <a:endParaRPr lang="en-US" dirty="0" smtClean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2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92552"/>
            <a:ext cx="9067799" cy="5489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76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Generation of Order ID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1334</TotalTime>
  <Words>397</Words>
  <Application>Microsoft Office PowerPoint</Application>
  <PresentationFormat>Widescreen</PresentationFormat>
  <Paragraphs>83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Placing the Order         </vt:lpstr>
      <vt:lpstr>Placing the Order (Contd..)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Mohammed, Shafeequr Rehman</cp:lastModifiedBy>
  <cp:revision>128</cp:revision>
  <dcterms:created xsi:type="dcterms:W3CDTF">2017-10-18T10:34:16Z</dcterms:created>
  <dcterms:modified xsi:type="dcterms:W3CDTF">2018-08-21T04:42:25Z</dcterms:modified>
</cp:coreProperties>
</file>